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FB4B6-8EE6-A941-8CE6-2F0361A53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A6406C-9AF2-794C-A04D-159D60D8B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80C44-29EB-E041-A775-0F449B19D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E29-B078-7547-B50D-3CDA3229D011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69E25-637A-2D4E-A067-587EA598F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AB32F-EDC4-EF49-A421-237B3949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DE026-331A-E44B-92BD-251CFFFA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68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328C3-01F1-8942-975A-4A8FB8981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88D040-4412-7247-86E8-901C47D52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C3CD9-D7C0-6B41-8811-BEE48AC18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E29-B078-7547-B50D-3CDA3229D011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191EA-55D7-064C-A79D-D4DA36CEF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980D8-7277-7640-B896-F1DF82139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DE026-331A-E44B-92BD-251CFFFA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89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348CC3-4C72-A747-8C4B-68748652BC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771D3-C087-1B44-B999-56013952F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D3936-C308-774B-A9BA-C5ED6C2B0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E29-B078-7547-B50D-3CDA3229D011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C84BB-DF4F-AE41-B35D-02A16985C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8FBC8-E462-5942-AE78-CA784FB8A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DE026-331A-E44B-92BD-251CFFFA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36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7939C-2C36-CA4E-A60B-0B1978060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CF155-7A75-6547-AEAE-5227A009F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8EB77-6A47-994E-ABF2-57F4F1817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E29-B078-7547-B50D-3CDA3229D011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66746-0570-2F48-A160-EF09E200E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41E81-F9C0-AD40-9CB4-C3D8B5013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DE026-331A-E44B-92BD-251CFFFA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61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64664-CE6E-D04B-9C13-B72211C0C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E6F6A-B881-8545-BF0D-3596ADF6C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E31B9-93E5-5C40-9517-2E45D2EE3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E29-B078-7547-B50D-3CDA3229D011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93F2D-4FF6-7447-807C-CB5C0E155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4406D-A247-8D45-AE6F-3B30EA97A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DE026-331A-E44B-92BD-251CFFFA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56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05A8-B6B9-5C45-8CEF-BED212F6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41F8E-60F7-C04A-A726-CB1180A530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1984E-12FE-4548-9E7E-4AF285DA5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6EFA26-3871-514B-BB9A-45B40A4B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E29-B078-7547-B50D-3CDA3229D011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22B4E-645B-8E4B-A06D-E319913A0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CC703-9DFA-3B46-B15A-9C9ACFE59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DE026-331A-E44B-92BD-251CFFFA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67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3033-5E32-FD43-9B90-BB02017F8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299B4-BF82-8949-8ED1-560F2F042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6DF680-264A-2B44-921F-343A9E2DE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30EA49-04AF-4A45-AD00-39E10C262B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1ECE4A-0D49-0C4D-90E8-7E0133CE41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BAE563-6255-0449-8186-3AD2257A6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E29-B078-7547-B50D-3CDA3229D011}" type="datetimeFigureOut">
              <a:rPr lang="en-US" smtClean="0"/>
              <a:t>4/25/19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80D415-5828-4C45-A734-38CEA3E6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72C8C1-E0F3-9044-B3F3-091FD1B2C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DE026-331A-E44B-92BD-251CFFFA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5A032-D49E-4C47-835E-D2C7DBCA2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243ECB-3AAD-3640-88F0-04E82EAFB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E29-B078-7547-B50D-3CDA3229D011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3C05E2-9777-4E4E-A60C-F02F8AFD9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BCE58B-38DC-D347-8E0C-C9B4E2B4B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DE026-331A-E44B-92BD-251CFFFA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681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C54E9F-F239-B641-B666-2E218C14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E29-B078-7547-B50D-3CDA3229D011}" type="datetimeFigureOut">
              <a:rPr lang="en-US" smtClean="0"/>
              <a:t>4/25/19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688C4-A921-8245-AAB5-EA2E5E1B9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EAC12-01E4-DB48-9E3C-9C401C39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DE026-331A-E44B-92BD-251CFFFA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713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DFBBD-C9B2-6745-9CF4-E133B5959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DA48E-F1BC-2A48-B5C1-6D237A80B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7E450-6D42-C343-BC92-E6C8118E1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70D993-9A72-4249-A523-FE4EDCADA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E29-B078-7547-B50D-3CDA3229D011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603D8-480E-EC46-B59A-61D8FC845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D1442-0C65-4C48-BDFA-6E811CF5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DE026-331A-E44B-92BD-251CFFFA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28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C2BB5-7CBE-1F47-AEAC-32570AF19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F8E2DE-5A97-B049-96A4-9223B3633D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E270A-5F9C-294B-A2C2-5D1D10EBD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02289-F3BC-E44D-890B-E47A4178B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2CE29-B078-7547-B50D-3CDA3229D011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EAEAE-6E61-AC47-9B99-08AEFA7C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54FAB-7284-B24F-87B6-1EA284408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BDE026-331A-E44B-92BD-251CFFFA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26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5F67A8-D772-AC4C-B61E-EA01C7FD8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0D017-0BDD-5943-A00F-743CA4B43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1CB06-3590-D842-9245-D248CFF2A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2CE29-B078-7547-B50D-3CDA3229D011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D8FA8-245C-9A44-B816-6A60FA9120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DFF1E-F37B-394C-9BC0-D6F3B0847B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DE026-331A-E44B-92BD-251CFFFA0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49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AEED-7F7D-5E44-BA6C-88720A51C6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Administrator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84621-F09E-4D47-981D-AB638B595A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Developed by James Hunt</a:t>
            </a:r>
          </a:p>
        </p:txBody>
      </p:sp>
    </p:spTree>
    <p:extLst>
      <p:ext uri="{BB962C8B-B14F-4D97-AF65-F5344CB8AC3E}">
        <p14:creationId xmlns:p14="http://schemas.microsoft.com/office/powerpoint/2010/main" val="347372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ED7601-2566-8942-B46F-86F44350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Location Management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A62CC7-5B51-4D4B-B276-C2F37D37D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863" y="2509911"/>
            <a:ext cx="9575175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91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9DC9BF-774A-634A-854A-8C67FCF2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Booking &amp; Passenger Management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162E3B-D72D-4141-9DF6-2C5AF1774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856061"/>
            <a:ext cx="11496821" cy="330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01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7BCAC2-35F1-0142-9B11-4C49D18E9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Updating Passenger Seats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FEB8B71-C2D3-BF49-9CF8-A4DD509DE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61" y="2426818"/>
            <a:ext cx="4491728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D1C368-48B7-494C-B71B-FAD41E6B3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27167" y="2426818"/>
            <a:ext cx="4491728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83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F2D86-B715-714C-BFC7-CE2AA6415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D7944-8A45-0F4D-AC5A-7EB5138D1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the admin to perform routine tasks.</a:t>
            </a:r>
          </a:p>
          <a:p>
            <a:r>
              <a:rPr lang="en-US" dirty="0"/>
              <a:t>These tasks include the data maintenance of all data within the database.</a:t>
            </a:r>
          </a:p>
          <a:p>
            <a:r>
              <a:rPr lang="en-US" dirty="0"/>
              <a:t>Allows admin to view passengers and staff members.</a:t>
            </a:r>
          </a:p>
          <a:p>
            <a:r>
              <a:rPr lang="en-US" dirty="0"/>
              <a:t>Allows admin to view bookings made by passengers.</a:t>
            </a:r>
          </a:p>
          <a:p>
            <a:r>
              <a:rPr lang="en-US" dirty="0"/>
              <a:t>Securely implemented with sessions, SHA256 encryption and salting.</a:t>
            </a:r>
          </a:p>
        </p:txBody>
      </p:sp>
    </p:spTree>
    <p:extLst>
      <p:ext uri="{BB962C8B-B14F-4D97-AF65-F5344CB8AC3E}">
        <p14:creationId xmlns:p14="http://schemas.microsoft.com/office/powerpoint/2010/main" val="286987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4BAF9-3207-154A-8795-CD6D1B94C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93C106-89BE-B747-BA0D-9A0F84E58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0933" y="2509911"/>
            <a:ext cx="5495034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08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C9455-D4B6-C34A-93B1-BE3C9CEE5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Home page – Locations Summary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90251B-A2DA-FD43-984D-3C7174F8C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221" y="2509911"/>
            <a:ext cx="7578459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85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95411-9B8E-0145-9551-EB5C3FBEE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Summary of staff &amp; journey staff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950322-786F-C64F-9F9B-CEE1E9CD3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2959" y="2509911"/>
            <a:ext cx="765098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14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FB07A4-2584-174E-89A9-896F762F4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Updating staff data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182D42-D25E-0142-A71D-3AFE3B565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567" y="2638823"/>
            <a:ext cx="5455917" cy="357362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79E3C04-2467-1F40-ADB0-22A1226DE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672923"/>
            <a:ext cx="5455917" cy="350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74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623CE-946F-264A-8E08-B7A62961D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HCI – Alerts and Easy Reversal of Actions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0B3E76-A137-6546-96B0-C3BD61CF9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3082" y="2509911"/>
            <a:ext cx="637073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46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E94D3-00FF-6F43-8ACF-A609ED356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Train Management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27BE24-B173-9745-9C99-484461E60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870433"/>
            <a:ext cx="11496821" cy="327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66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BBE22-8E7B-6A4F-B2DB-E36B43446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Client Side Validation &amp; Protection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6E9748-A717-5447-94F3-268560689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1424455"/>
            <a:ext cx="3425609" cy="1764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41D9FC-F743-CF4E-9771-F8CDCE521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29" y="1431052"/>
            <a:ext cx="3433324" cy="175099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37D0A05-3103-E04F-A346-C4A3C5C87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725" y="1442925"/>
            <a:ext cx="3423916" cy="177187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45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97</Words>
  <Application>Microsoft Macintosh PowerPoint</Application>
  <PresentationFormat>Widescreen</PresentationFormat>
  <Paragraphs>18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Administrator Application</vt:lpstr>
      <vt:lpstr>Summary of application</vt:lpstr>
      <vt:lpstr>Login</vt:lpstr>
      <vt:lpstr>Home page – Locations Summary</vt:lpstr>
      <vt:lpstr>Summary of staff &amp; journey staff</vt:lpstr>
      <vt:lpstr>Updating staff data</vt:lpstr>
      <vt:lpstr>HCI – Alerts and Easy Reversal of Actions</vt:lpstr>
      <vt:lpstr>Train Management</vt:lpstr>
      <vt:lpstr>Client Side Validation &amp; Protection</vt:lpstr>
      <vt:lpstr>Location Management</vt:lpstr>
      <vt:lpstr>Booking &amp; Passenger Management</vt:lpstr>
      <vt:lpstr>Updating Passenger Seats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Administrator Application</dc:title>
  <dc:creator>(s) James Hunt</dc:creator>
  <cp:lastModifiedBy>(s) James Hunt</cp:lastModifiedBy>
  <cp:revision>2</cp:revision>
  <dcterms:created xsi:type="dcterms:W3CDTF">2019-04-25T18:59:25Z</dcterms:created>
  <dcterms:modified xsi:type="dcterms:W3CDTF">2019-04-25T19:03:56Z</dcterms:modified>
</cp:coreProperties>
</file>